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FFBB2FA-A8F4-48EC-9496-65146681FEA6}"/>
    <pc:docChg chg="custSel modSld">
      <pc:chgData name="Narelle Wheaton" userId="6e1b2b30-480e-4f91-806b-6735d5b9e446" providerId="ADAL" clId="{2FFBB2FA-A8F4-48EC-9496-65146681FEA6}" dt="2023-07-20T01:46:41.984" v="13" actId="404"/>
      <pc:docMkLst>
        <pc:docMk/>
      </pc:docMkLst>
      <pc:sldChg chg="modSp mod">
        <pc:chgData name="Narelle Wheaton" userId="6e1b2b30-480e-4f91-806b-6735d5b9e446" providerId="ADAL" clId="{2FFBB2FA-A8F4-48EC-9496-65146681FEA6}" dt="2023-07-20T01:46:41.984" v="13" actId="404"/>
        <pc:sldMkLst>
          <pc:docMk/>
          <pc:sldMk cId="3184368928" sldId="256"/>
        </pc:sldMkLst>
        <pc:spChg chg="mod">
          <ac:chgData name="Narelle Wheaton" userId="6e1b2b30-480e-4f91-806b-6735d5b9e446" providerId="ADAL" clId="{2FFBB2FA-A8F4-48EC-9496-65146681FEA6}" dt="2023-07-20T01:46:41.984" v="13" actId="404"/>
          <ac:spMkLst>
            <pc:docMk/>
            <pc:sldMk cId="3184368928" sldId="256"/>
            <ac:spMk id="3" creationId="{DA1C2E29-2EB1-4B5F-AA8D-E99B2A3B036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9C100-FB13-45FD-926F-4BA044085E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11BD3B-BD74-4758-BD1D-51C86E9DC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2AEAA-6A52-4EC9-ADEF-D48180C29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30586-BA5E-4387-9AD9-C54FD3B21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9A279-D410-4C5B-A356-CC50E7176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314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E17CD-661D-4D8B-934C-94EFA41F5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022521-DFF7-4935-894B-CF32EF3612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C1C6C-00D6-43DE-937C-EC3E6A776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5F0C1-7970-4575-9031-30441B4C2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B5524-B0B9-4192-8D09-B3A3F40B3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30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7A6EC6-154F-4889-88C5-240DC5DF75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80C94F-22E7-4D58-BEEC-9C5C57CC4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4D85E-8FA8-46A5-9D2B-BA6FEC3D1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6B9CA-A076-4DA7-BF97-6E6A032FC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21059F-4967-4E00-BF69-1D0FD6398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565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0EF85-5E47-4E80-884A-5EA0D8DB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0AF6C-87BE-4649-A6FC-EEFAC98511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78EE2-823B-4C34-A7FB-4C378E40D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0624D-4A42-4745-9DF7-9A41202E9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1F88D-EF78-4F5D-818B-FEC468145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538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4F2BB-2C46-42CC-90A8-503BB835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C6420-47AD-414D-9607-045BE6C83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A32C8-934B-49E3-A849-B183589B6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B5F9-73DE-4858-8757-AD5514C64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35274-82DB-4710-8B33-53566D25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34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1AFAD-74E3-4A52-9834-19FB82496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02BB7-14EC-4754-B241-1256367A8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CDF8F-4EF5-4418-976C-8E753AEC7B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4F2BE-D2E1-4231-AB0E-743E1BCC0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7B7CA5-8C44-4629-A3F3-C780A2C8A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EE98BE-F6F5-4B94-929B-FCCD476EC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432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A1FC7-FF62-4F43-A70D-B1A9DEFCB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397D4E-A08D-4C5D-BEBA-CBAB833085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DF608D-2652-4B8A-A5DC-6150A7EF4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55CB0D-C8FC-4BB6-A0EC-B5927DA7BA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E0EDA1-863E-4DE0-B1BD-EAAFEC688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BC0792-D6DB-4A0A-8592-FD5641A88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9A2D7A-7326-44FD-BA5C-413C738DF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65261-83D8-47B8-A2C2-CA86BE46D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457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9CA60-5EFF-419D-B423-A1A6A2691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992A4C-174E-41D8-8456-42636EF73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48EED2-B6E4-4A34-B122-DDC85D332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23A365-3CAB-47AA-98D6-FCA13A297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027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69B19E-FDDB-4804-A748-310FCF78D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97582E-1955-4868-BE2E-647FD8B64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F247E6-0CFF-4C59-AFC1-42FB604F3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168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02D3F-E186-4E60-9D8B-8AF58E74B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7C7DC-8983-4398-8B3C-CCEE8EB08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35E1FF-B59C-4D7E-A51A-60CE62C0F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78548-C476-47F4-8ABA-BBC83DED5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820F65-46D1-4953-9BC4-2F4994968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F42149-4315-467D-89BE-A61EF18D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483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D8D44-F57A-43CD-885A-99034EB64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B3D434-94C0-4DD9-99B9-BAF3CFBCC6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F33D79-61DA-46AC-9199-C8DE5D3F5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589B6A-7C44-49DC-B365-26E27E2B6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A36646-BBA8-48F1-8F02-2878EDA4A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B70BFD-7412-462A-9884-0E1B67CD8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45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C250BD-1F30-4B34-9687-569B89CC4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09849-7872-424E-87F5-A38BD0C42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55EBA-0A86-4C6C-8672-672E4A06C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77B2B-BB6F-45AB-A4EC-899172C0E2BE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A2C98-5D0F-44F4-8A17-6678F4C22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2B4CB-1662-45D7-8EE0-1BC8A5B9F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7B6B4-AAD7-4C16-8051-B229F50111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371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1C2E29-2EB1-4B5F-AA8D-E99B2A3B0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7611"/>
            <a:ext cx="9144000" cy="4639764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 home on earth have I,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nation owns my soul,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dwelling place is the Most High,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under His control.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all the earth alike,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Father's grand domain,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land and sea with Him alike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all He yet shall reign.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68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1C2E29-2EB1-4B5F-AA8D-E99B2A3B0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7611"/>
            <a:ext cx="9144000" cy="4639764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place on earth I 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field, no house be mine;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Myself, my all I still disown,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God, let all be Thine.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Into Thy gracious hands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life is ever placed;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die fulfilling Thy commands,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march with bounding haste.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307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1C2E29-2EB1-4B5F-AA8D-E99B2A3B0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7611"/>
            <a:ext cx="9144000" cy="4639764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Thee, my God, is Home;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 is endless joy;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 in ceaseless rest I roam;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Thee, can death destroy?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Thee, the east, the west,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north, the south are 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battle's front I love the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yet: Thy will be done.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5C5071-96F9-4BE3-B60B-A9FDF0265E65}"/>
              </a:ext>
            </a:extLst>
          </p:cNvPr>
          <p:cNvSpPr txBox="1"/>
          <p:nvPr/>
        </p:nvSpPr>
        <p:spPr>
          <a:xfrm>
            <a:off x="304800" y="6039939"/>
            <a:ext cx="24384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No home on earth have I</a:t>
            </a:r>
          </a:p>
          <a:p>
            <a:r>
              <a:rPr lang="en-US" sz="1050" dirty="0">
                <a:solidFill>
                  <a:schemeClr val="bg1"/>
                </a:solidFill>
              </a:rPr>
              <a:t>George Scott Railton (1849-1913)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79761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217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2022-08-10T06:49:34Z</dcterms:created>
  <dcterms:modified xsi:type="dcterms:W3CDTF">2023-07-20T01:46:43Z</dcterms:modified>
</cp:coreProperties>
</file>